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6A32E3-73A7-473C-A518-953B65815C88}" v="1" dt="2021-08-12T17:58:27.3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6" d="100"/>
          <a:sy n="116" d="100"/>
        </p:scale>
        <p:origin x="10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vesque, Jennifer" userId="919548fc-189a-4d9c-af78-c3a85cb6b8c2" providerId="ADAL" clId="{976A32E3-73A7-473C-A518-953B65815C88}"/>
    <pc:docChg chg="custSel modSld">
      <pc:chgData name="Levesque, Jennifer" userId="919548fc-189a-4d9c-af78-c3a85cb6b8c2" providerId="ADAL" clId="{976A32E3-73A7-473C-A518-953B65815C88}" dt="2021-08-12T18:24:08.063" v="200" actId="26606"/>
      <pc:docMkLst>
        <pc:docMk/>
      </pc:docMkLst>
      <pc:sldChg chg="addSp modSp mod setBg">
        <pc:chgData name="Levesque, Jennifer" userId="919548fc-189a-4d9c-af78-c3a85cb6b8c2" providerId="ADAL" clId="{976A32E3-73A7-473C-A518-953B65815C88}" dt="2021-08-12T18:23:53.705" v="197" actId="26606"/>
        <pc:sldMkLst>
          <pc:docMk/>
          <pc:sldMk cId="116184625" sldId="256"/>
        </pc:sldMkLst>
        <pc:spChg chg="mod">
          <ac:chgData name="Levesque, Jennifer" userId="919548fc-189a-4d9c-af78-c3a85cb6b8c2" providerId="ADAL" clId="{976A32E3-73A7-473C-A518-953B65815C88}" dt="2021-08-12T18:23:53.705" v="197" actId="26606"/>
          <ac:spMkLst>
            <pc:docMk/>
            <pc:sldMk cId="116184625" sldId="256"/>
            <ac:spMk id="2" creationId="{956A72DD-5DDF-4414-9CE4-0266CB520845}"/>
          </ac:spMkLst>
        </pc:spChg>
        <pc:spChg chg="mod">
          <ac:chgData name="Levesque, Jennifer" userId="919548fc-189a-4d9c-af78-c3a85cb6b8c2" providerId="ADAL" clId="{976A32E3-73A7-473C-A518-953B65815C88}" dt="2021-08-12T18:23:53.705" v="197" actId="26606"/>
          <ac:spMkLst>
            <pc:docMk/>
            <pc:sldMk cId="116184625" sldId="256"/>
            <ac:spMk id="3" creationId="{994D0A9F-9F47-4969-8341-9034CA0B5EDC}"/>
          </ac:spMkLst>
        </pc:spChg>
        <pc:spChg chg="add">
          <ac:chgData name="Levesque, Jennifer" userId="919548fc-189a-4d9c-af78-c3a85cb6b8c2" providerId="ADAL" clId="{976A32E3-73A7-473C-A518-953B65815C88}" dt="2021-08-12T18:23:53.705" v="197" actId="26606"/>
          <ac:spMkLst>
            <pc:docMk/>
            <pc:sldMk cId="116184625" sldId="256"/>
            <ac:spMk id="8" creationId="{1BF0792A-0F2B-4A2E-AB38-0A4F18A3072D}"/>
          </ac:spMkLst>
        </pc:spChg>
        <pc:spChg chg="add">
          <ac:chgData name="Levesque, Jennifer" userId="919548fc-189a-4d9c-af78-c3a85cb6b8c2" providerId="ADAL" clId="{976A32E3-73A7-473C-A518-953B65815C88}" dt="2021-08-12T18:23:53.705" v="197" actId="26606"/>
          <ac:spMkLst>
            <pc:docMk/>
            <pc:sldMk cId="116184625" sldId="256"/>
            <ac:spMk id="10" creationId="{F57DB18D-C2F1-4C8C-8808-9C01ECE6834E}"/>
          </ac:spMkLst>
        </pc:spChg>
        <pc:grpChg chg="add">
          <ac:chgData name="Levesque, Jennifer" userId="919548fc-189a-4d9c-af78-c3a85cb6b8c2" providerId="ADAL" clId="{976A32E3-73A7-473C-A518-953B65815C88}" dt="2021-08-12T18:23:53.705" v="197" actId="26606"/>
          <ac:grpSpMkLst>
            <pc:docMk/>
            <pc:sldMk cId="116184625" sldId="256"/>
            <ac:grpSpMk id="12" creationId="{E5D935FA-3336-4941-9214-E250A5727F40}"/>
          </ac:grpSpMkLst>
        </pc:grpChg>
        <pc:picChg chg="add">
          <ac:chgData name="Levesque, Jennifer" userId="919548fc-189a-4d9c-af78-c3a85cb6b8c2" providerId="ADAL" clId="{976A32E3-73A7-473C-A518-953B65815C88}" dt="2021-08-12T18:23:53.705" v="197" actId="26606"/>
          <ac:picMkLst>
            <pc:docMk/>
            <pc:sldMk cId="116184625" sldId="256"/>
            <ac:picMk id="20" creationId="{75CC23F7-9F20-4C4B-8608-BD4DE9728FA5}"/>
          </ac:picMkLst>
        </pc:picChg>
        <pc:cxnChg chg="add">
          <ac:chgData name="Levesque, Jennifer" userId="919548fc-189a-4d9c-af78-c3a85cb6b8c2" providerId="ADAL" clId="{976A32E3-73A7-473C-A518-953B65815C88}" dt="2021-08-12T18:23:53.705" v="197" actId="26606"/>
          <ac:cxnSpMkLst>
            <pc:docMk/>
            <pc:sldMk cId="116184625" sldId="256"/>
            <ac:cxnSpMk id="16" creationId="{87F797D1-251E-41FE-9FF8-AD487DEF28AC}"/>
          </ac:cxnSpMkLst>
        </pc:cxnChg>
        <pc:cxnChg chg="add">
          <ac:chgData name="Levesque, Jennifer" userId="919548fc-189a-4d9c-af78-c3a85cb6b8c2" providerId="ADAL" clId="{976A32E3-73A7-473C-A518-953B65815C88}" dt="2021-08-12T18:23:53.705" v="197" actId="26606"/>
          <ac:cxnSpMkLst>
            <pc:docMk/>
            <pc:sldMk cId="116184625" sldId="256"/>
            <ac:cxnSpMk id="18" creationId="{09A0CE28-0E59-4F4D-9855-8A8DCE9A8EFE}"/>
          </ac:cxnSpMkLst>
        </pc:cxnChg>
      </pc:sldChg>
      <pc:sldChg chg="addSp modSp mod setBg">
        <pc:chgData name="Levesque, Jennifer" userId="919548fc-189a-4d9c-af78-c3a85cb6b8c2" providerId="ADAL" clId="{976A32E3-73A7-473C-A518-953B65815C88}" dt="2021-08-12T18:24:01.593" v="198" actId="26606"/>
        <pc:sldMkLst>
          <pc:docMk/>
          <pc:sldMk cId="2070854358" sldId="257"/>
        </pc:sldMkLst>
        <pc:spChg chg="mod">
          <ac:chgData name="Levesque, Jennifer" userId="919548fc-189a-4d9c-af78-c3a85cb6b8c2" providerId="ADAL" clId="{976A32E3-73A7-473C-A518-953B65815C88}" dt="2021-08-12T18:24:01.593" v="198" actId="26606"/>
          <ac:spMkLst>
            <pc:docMk/>
            <pc:sldMk cId="2070854358" sldId="257"/>
            <ac:spMk id="2" creationId="{229E3F66-35C7-4F5B-B178-227F1AFABE1B}"/>
          </ac:spMkLst>
        </pc:spChg>
        <pc:spChg chg="mod">
          <ac:chgData name="Levesque, Jennifer" userId="919548fc-189a-4d9c-af78-c3a85cb6b8c2" providerId="ADAL" clId="{976A32E3-73A7-473C-A518-953B65815C88}" dt="2021-08-12T18:24:01.593" v="198" actId="26606"/>
          <ac:spMkLst>
            <pc:docMk/>
            <pc:sldMk cId="2070854358" sldId="257"/>
            <ac:spMk id="3" creationId="{DB05A644-0555-4322-86AE-27DB1A18B88F}"/>
          </ac:spMkLst>
        </pc:spChg>
        <pc:spChg chg="add">
          <ac:chgData name="Levesque, Jennifer" userId="919548fc-189a-4d9c-af78-c3a85cb6b8c2" providerId="ADAL" clId="{976A32E3-73A7-473C-A518-953B65815C88}" dt="2021-08-12T18:24:01.593" v="198" actId="26606"/>
          <ac:spMkLst>
            <pc:docMk/>
            <pc:sldMk cId="2070854358" sldId="257"/>
            <ac:spMk id="8" creationId="{FD6EDB49-211E-499D-9A08-6C5FF3D060F7}"/>
          </ac:spMkLst>
        </pc:spChg>
        <pc:spChg chg="add">
          <ac:chgData name="Levesque, Jennifer" userId="919548fc-189a-4d9c-af78-c3a85cb6b8c2" providerId="ADAL" clId="{976A32E3-73A7-473C-A518-953B65815C88}" dt="2021-08-12T18:24:01.593" v="198" actId="26606"/>
          <ac:spMkLst>
            <pc:docMk/>
            <pc:sldMk cId="2070854358" sldId="257"/>
            <ac:spMk id="10" creationId="{38F9F37E-D3CF-4F3D-96C2-25307819DF2D}"/>
          </ac:spMkLst>
        </pc:spChg>
        <pc:spChg chg="add">
          <ac:chgData name="Levesque, Jennifer" userId="919548fc-189a-4d9c-af78-c3a85cb6b8c2" providerId="ADAL" clId="{976A32E3-73A7-473C-A518-953B65815C88}" dt="2021-08-12T18:24:01.593" v="198" actId="26606"/>
          <ac:spMkLst>
            <pc:docMk/>
            <pc:sldMk cId="2070854358" sldId="257"/>
            <ac:spMk id="12" creationId="{C5FFF17D-767C-40E7-8C89-962F1F54BCD0}"/>
          </ac:spMkLst>
        </pc:spChg>
        <pc:spChg chg="add">
          <ac:chgData name="Levesque, Jennifer" userId="919548fc-189a-4d9c-af78-c3a85cb6b8c2" providerId="ADAL" clId="{976A32E3-73A7-473C-A518-953B65815C88}" dt="2021-08-12T18:24:01.593" v="198" actId="26606"/>
          <ac:spMkLst>
            <pc:docMk/>
            <pc:sldMk cId="2070854358" sldId="257"/>
            <ac:spMk id="14" creationId="{E69F39E1-619D-4D9E-8823-8BD8CC3206B6}"/>
          </ac:spMkLst>
        </pc:spChg>
        <pc:spChg chg="add">
          <ac:chgData name="Levesque, Jennifer" userId="919548fc-189a-4d9c-af78-c3a85cb6b8c2" providerId="ADAL" clId="{976A32E3-73A7-473C-A518-953B65815C88}" dt="2021-08-12T18:24:01.593" v="198" actId="26606"/>
          <ac:spMkLst>
            <pc:docMk/>
            <pc:sldMk cId="2070854358" sldId="257"/>
            <ac:spMk id="16" creationId="{C8C53F47-DF50-454F-A5A6-6B969748D972}"/>
          </ac:spMkLst>
        </pc:spChg>
        <pc:picChg chg="add">
          <ac:chgData name="Levesque, Jennifer" userId="919548fc-189a-4d9c-af78-c3a85cb6b8c2" providerId="ADAL" clId="{976A32E3-73A7-473C-A518-953B65815C88}" dt="2021-08-12T18:24:01.593" v="198" actId="26606"/>
          <ac:picMkLst>
            <pc:docMk/>
            <pc:sldMk cId="2070854358" sldId="257"/>
            <ac:picMk id="18" creationId="{6A26901A-BC62-4A3A-A07A-65E1F3DDDEC6}"/>
          </ac:picMkLst>
        </pc:picChg>
      </pc:sldChg>
      <pc:sldChg chg="addSp modSp mod setBg">
        <pc:chgData name="Levesque, Jennifer" userId="919548fc-189a-4d9c-af78-c3a85cb6b8c2" providerId="ADAL" clId="{976A32E3-73A7-473C-A518-953B65815C88}" dt="2021-08-12T18:24:04.636" v="199" actId="26606"/>
        <pc:sldMkLst>
          <pc:docMk/>
          <pc:sldMk cId="2068533525" sldId="258"/>
        </pc:sldMkLst>
        <pc:spChg chg="mod">
          <ac:chgData name="Levesque, Jennifer" userId="919548fc-189a-4d9c-af78-c3a85cb6b8c2" providerId="ADAL" clId="{976A32E3-73A7-473C-A518-953B65815C88}" dt="2021-08-12T18:24:04.636" v="199" actId="26606"/>
          <ac:spMkLst>
            <pc:docMk/>
            <pc:sldMk cId="2068533525" sldId="258"/>
            <ac:spMk id="2" creationId="{306506A5-6E9D-4BF6-8F46-399C78F6750B}"/>
          </ac:spMkLst>
        </pc:spChg>
        <pc:spChg chg="mod">
          <ac:chgData name="Levesque, Jennifer" userId="919548fc-189a-4d9c-af78-c3a85cb6b8c2" providerId="ADAL" clId="{976A32E3-73A7-473C-A518-953B65815C88}" dt="2021-08-12T18:24:04.636" v="199" actId="26606"/>
          <ac:spMkLst>
            <pc:docMk/>
            <pc:sldMk cId="2068533525" sldId="258"/>
            <ac:spMk id="3" creationId="{D11EA6C8-7A32-4F6E-BA5F-141CF772DAF7}"/>
          </ac:spMkLst>
        </pc:spChg>
        <pc:spChg chg="add">
          <ac:chgData name="Levesque, Jennifer" userId="919548fc-189a-4d9c-af78-c3a85cb6b8c2" providerId="ADAL" clId="{976A32E3-73A7-473C-A518-953B65815C88}" dt="2021-08-12T18:24:04.636" v="199" actId="26606"/>
          <ac:spMkLst>
            <pc:docMk/>
            <pc:sldMk cId="2068533525" sldId="258"/>
            <ac:spMk id="8" creationId="{FD6EDB49-211E-499D-9A08-6C5FF3D060F7}"/>
          </ac:spMkLst>
        </pc:spChg>
        <pc:spChg chg="add">
          <ac:chgData name="Levesque, Jennifer" userId="919548fc-189a-4d9c-af78-c3a85cb6b8c2" providerId="ADAL" clId="{976A32E3-73A7-473C-A518-953B65815C88}" dt="2021-08-12T18:24:04.636" v="199" actId="26606"/>
          <ac:spMkLst>
            <pc:docMk/>
            <pc:sldMk cId="2068533525" sldId="258"/>
            <ac:spMk id="10" creationId="{38F9F37E-D3CF-4F3D-96C2-25307819DF2D}"/>
          </ac:spMkLst>
        </pc:spChg>
        <pc:spChg chg="add">
          <ac:chgData name="Levesque, Jennifer" userId="919548fc-189a-4d9c-af78-c3a85cb6b8c2" providerId="ADAL" clId="{976A32E3-73A7-473C-A518-953B65815C88}" dt="2021-08-12T18:24:04.636" v="199" actId="26606"/>
          <ac:spMkLst>
            <pc:docMk/>
            <pc:sldMk cId="2068533525" sldId="258"/>
            <ac:spMk id="12" creationId="{C5FFF17D-767C-40E7-8C89-962F1F54BCD0}"/>
          </ac:spMkLst>
        </pc:spChg>
        <pc:spChg chg="add">
          <ac:chgData name="Levesque, Jennifer" userId="919548fc-189a-4d9c-af78-c3a85cb6b8c2" providerId="ADAL" clId="{976A32E3-73A7-473C-A518-953B65815C88}" dt="2021-08-12T18:24:04.636" v="199" actId="26606"/>
          <ac:spMkLst>
            <pc:docMk/>
            <pc:sldMk cId="2068533525" sldId="258"/>
            <ac:spMk id="14" creationId="{E69F39E1-619D-4D9E-8823-8BD8CC3206B6}"/>
          </ac:spMkLst>
        </pc:spChg>
        <pc:spChg chg="add">
          <ac:chgData name="Levesque, Jennifer" userId="919548fc-189a-4d9c-af78-c3a85cb6b8c2" providerId="ADAL" clId="{976A32E3-73A7-473C-A518-953B65815C88}" dt="2021-08-12T18:24:04.636" v="199" actId="26606"/>
          <ac:spMkLst>
            <pc:docMk/>
            <pc:sldMk cId="2068533525" sldId="258"/>
            <ac:spMk id="16" creationId="{C8C53F47-DF50-454F-A5A6-6B969748D972}"/>
          </ac:spMkLst>
        </pc:spChg>
        <pc:picChg chg="add">
          <ac:chgData name="Levesque, Jennifer" userId="919548fc-189a-4d9c-af78-c3a85cb6b8c2" providerId="ADAL" clId="{976A32E3-73A7-473C-A518-953B65815C88}" dt="2021-08-12T18:24:04.636" v="199" actId="26606"/>
          <ac:picMkLst>
            <pc:docMk/>
            <pc:sldMk cId="2068533525" sldId="258"/>
            <ac:picMk id="18" creationId="{6A26901A-BC62-4A3A-A07A-65E1F3DDDEC6}"/>
          </ac:picMkLst>
        </pc:picChg>
      </pc:sldChg>
      <pc:sldChg chg="addSp modSp mod setBg">
        <pc:chgData name="Levesque, Jennifer" userId="919548fc-189a-4d9c-af78-c3a85cb6b8c2" providerId="ADAL" clId="{976A32E3-73A7-473C-A518-953B65815C88}" dt="2021-08-12T18:24:08.063" v="200" actId="26606"/>
        <pc:sldMkLst>
          <pc:docMk/>
          <pc:sldMk cId="713886691" sldId="259"/>
        </pc:sldMkLst>
        <pc:spChg chg="mod">
          <ac:chgData name="Levesque, Jennifer" userId="919548fc-189a-4d9c-af78-c3a85cb6b8c2" providerId="ADAL" clId="{976A32E3-73A7-473C-A518-953B65815C88}" dt="2021-08-12T18:24:08.063" v="200" actId="26606"/>
          <ac:spMkLst>
            <pc:docMk/>
            <pc:sldMk cId="713886691" sldId="259"/>
            <ac:spMk id="2" creationId="{5BBEEAF3-9261-4D49-823F-FA7F8EA2EF86}"/>
          </ac:spMkLst>
        </pc:spChg>
        <pc:spChg chg="mod">
          <ac:chgData name="Levesque, Jennifer" userId="919548fc-189a-4d9c-af78-c3a85cb6b8c2" providerId="ADAL" clId="{976A32E3-73A7-473C-A518-953B65815C88}" dt="2021-08-12T18:24:08.063" v="200" actId="26606"/>
          <ac:spMkLst>
            <pc:docMk/>
            <pc:sldMk cId="713886691" sldId="259"/>
            <ac:spMk id="3" creationId="{9E53A47F-03E1-425C-AC30-80DB827796FA}"/>
          </ac:spMkLst>
        </pc:spChg>
        <pc:spChg chg="add">
          <ac:chgData name="Levesque, Jennifer" userId="919548fc-189a-4d9c-af78-c3a85cb6b8c2" providerId="ADAL" clId="{976A32E3-73A7-473C-A518-953B65815C88}" dt="2021-08-12T18:24:08.063" v="200" actId="26606"/>
          <ac:spMkLst>
            <pc:docMk/>
            <pc:sldMk cId="713886691" sldId="259"/>
            <ac:spMk id="8" creationId="{FD6EDB49-211E-499D-9A08-6C5FF3D060F7}"/>
          </ac:spMkLst>
        </pc:spChg>
        <pc:spChg chg="add">
          <ac:chgData name="Levesque, Jennifer" userId="919548fc-189a-4d9c-af78-c3a85cb6b8c2" providerId="ADAL" clId="{976A32E3-73A7-473C-A518-953B65815C88}" dt="2021-08-12T18:24:08.063" v="200" actId="26606"/>
          <ac:spMkLst>
            <pc:docMk/>
            <pc:sldMk cId="713886691" sldId="259"/>
            <ac:spMk id="10" creationId="{38F9F37E-D3CF-4F3D-96C2-25307819DF2D}"/>
          </ac:spMkLst>
        </pc:spChg>
        <pc:spChg chg="add">
          <ac:chgData name="Levesque, Jennifer" userId="919548fc-189a-4d9c-af78-c3a85cb6b8c2" providerId="ADAL" clId="{976A32E3-73A7-473C-A518-953B65815C88}" dt="2021-08-12T18:24:08.063" v="200" actId="26606"/>
          <ac:spMkLst>
            <pc:docMk/>
            <pc:sldMk cId="713886691" sldId="259"/>
            <ac:spMk id="12" creationId="{C5FFF17D-767C-40E7-8C89-962F1F54BCD0}"/>
          </ac:spMkLst>
        </pc:spChg>
        <pc:spChg chg="add">
          <ac:chgData name="Levesque, Jennifer" userId="919548fc-189a-4d9c-af78-c3a85cb6b8c2" providerId="ADAL" clId="{976A32E3-73A7-473C-A518-953B65815C88}" dt="2021-08-12T18:24:08.063" v="200" actId="26606"/>
          <ac:spMkLst>
            <pc:docMk/>
            <pc:sldMk cId="713886691" sldId="259"/>
            <ac:spMk id="14" creationId="{E69F39E1-619D-4D9E-8823-8BD8CC3206B6}"/>
          </ac:spMkLst>
        </pc:spChg>
        <pc:spChg chg="add">
          <ac:chgData name="Levesque, Jennifer" userId="919548fc-189a-4d9c-af78-c3a85cb6b8c2" providerId="ADAL" clId="{976A32E3-73A7-473C-A518-953B65815C88}" dt="2021-08-12T18:24:08.063" v="200" actId="26606"/>
          <ac:spMkLst>
            <pc:docMk/>
            <pc:sldMk cId="713886691" sldId="259"/>
            <ac:spMk id="16" creationId="{C8C53F47-DF50-454F-A5A6-6B969748D972}"/>
          </ac:spMkLst>
        </pc:spChg>
        <pc:picChg chg="add">
          <ac:chgData name="Levesque, Jennifer" userId="919548fc-189a-4d9c-af78-c3a85cb6b8c2" providerId="ADAL" clId="{976A32E3-73A7-473C-A518-953B65815C88}" dt="2021-08-12T18:24:08.063" v="200" actId="26606"/>
          <ac:picMkLst>
            <pc:docMk/>
            <pc:sldMk cId="713886691" sldId="259"/>
            <ac:picMk id="18" creationId="{6A26901A-BC62-4A3A-A07A-65E1F3DDDEC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8/12/2021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8/12/2021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F0792A-0F2B-4A2E-AB38-0A4F18A30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57DB18D-C2F1-4C8C-8808-9C01ECE68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12" name="Group 11">
            <a:extLst>
              <a:ext uri="{FF2B5EF4-FFF2-40B4-BE49-F238E27FC236}">
                <a16:creationId xmlns:a16="http://schemas.microsoft.com/office/drawing/2014/main" id="{E5D935FA-3336-4941-9214-E250A5727F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45671" y="644327"/>
            <a:ext cx="9299965" cy="4811366"/>
            <a:chOff x="7639235" y="600024"/>
            <a:chExt cx="3898557" cy="6878929"/>
          </a:xfrm>
        </p:grpSpPr>
        <p:sp>
          <p:nvSpPr>
            <p:cNvPr id="13" name="Rectangle 12">
              <a:extLst>
                <a:ext uri="{FF2B5EF4-FFF2-40B4-BE49-F238E27FC236}">
                  <a16:creationId xmlns:a16="http://schemas.microsoft.com/office/drawing/2014/main" id="{45D9E2ED-FF90-4200-A7EE-6D41D6526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639235" y="600024"/>
              <a:ext cx="3898557" cy="687892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A4BEB8D-68AD-4314-8A2B-F8DC85A530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0263" y="1062693"/>
              <a:ext cx="3635738" cy="59547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956A72DD-5DDF-4414-9CE4-0266CB520845}"/>
              </a:ext>
            </a:extLst>
          </p:cNvPr>
          <p:cNvSpPr>
            <a:spLocks noGrp="1"/>
          </p:cNvSpPr>
          <p:nvPr>
            <p:ph type="ctrTitle"/>
          </p:nvPr>
        </p:nvSpPr>
        <p:spPr>
          <a:xfrm>
            <a:off x="2391408" y="1590734"/>
            <a:ext cx="7405874" cy="2520012"/>
          </a:xfrm>
          <a:solidFill>
            <a:schemeClr val="bg2"/>
          </a:solidFill>
        </p:spPr>
        <p:txBody>
          <a:bodyPr anchor="ctr">
            <a:normAutofit/>
          </a:bodyPr>
          <a:lstStyle/>
          <a:p>
            <a:pPr algn="ctr"/>
            <a:r>
              <a:rPr lang="en-US" sz="6000">
                <a:solidFill>
                  <a:schemeClr val="tx2"/>
                </a:solidFill>
              </a:rPr>
              <a:t>Redistricting Advisory Committee</a:t>
            </a:r>
          </a:p>
        </p:txBody>
      </p:sp>
      <p:sp>
        <p:nvSpPr>
          <p:cNvPr id="3" name="Subtitle 2">
            <a:extLst>
              <a:ext uri="{FF2B5EF4-FFF2-40B4-BE49-F238E27FC236}">
                <a16:creationId xmlns:a16="http://schemas.microsoft.com/office/drawing/2014/main" id="{994D0A9F-9F47-4969-8341-9034CA0B5EDC}"/>
              </a:ext>
            </a:extLst>
          </p:cNvPr>
          <p:cNvSpPr>
            <a:spLocks noGrp="1"/>
          </p:cNvSpPr>
          <p:nvPr>
            <p:ph type="subTitle" idx="1"/>
          </p:nvPr>
        </p:nvSpPr>
        <p:spPr>
          <a:xfrm>
            <a:off x="2417779" y="4427183"/>
            <a:ext cx="7379502" cy="522928"/>
          </a:xfrm>
        </p:spPr>
        <p:txBody>
          <a:bodyPr>
            <a:normAutofit/>
          </a:bodyPr>
          <a:lstStyle/>
          <a:p>
            <a:pPr algn="ctr"/>
            <a:r>
              <a:rPr lang="en-US">
                <a:solidFill>
                  <a:srgbClr val="000000"/>
                </a:solidFill>
              </a:rPr>
              <a:t>August 12, 2021</a:t>
            </a:r>
          </a:p>
        </p:txBody>
      </p:sp>
      <p:cxnSp>
        <p:nvCxnSpPr>
          <p:cNvPr id="16" name="Straight Connector 15">
            <a:extLst>
              <a:ext uri="{FF2B5EF4-FFF2-40B4-BE49-F238E27FC236}">
                <a16:creationId xmlns:a16="http://schemas.microsoft.com/office/drawing/2014/main" id="{87F797D1-251E-41FE-9FF8-AD487DEF28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391407" y="1416139"/>
            <a:ext cx="7405874"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18" name="Straight Connector 17">
            <a:extLst>
              <a:ext uri="{FF2B5EF4-FFF2-40B4-BE49-F238E27FC236}">
                <a16:creationId xmlns:a16="http://schemas.microsoft.com/office/drawing/2014/main" id="{09A0CE28-0E59-4F4D-9855-8A8DCE9A8E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391407" y="4285341"/>
            <a:ext cx="7405874"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0" name="Picture 19">
            <a:extLst>
              <a:ext uri="{FF2B5EF4-FFF2-40B4-BE49-F238E27FC236}">
                <a16:creationId xmlns:a16="http://schemas.microsoft.com/office/drawing/2014/main" id="{75CC23F7-9F20-4C4B-8608-BD4DE9728FA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116184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9E3F66-35C7-4F5B-B178-227F1AFABE1B}"/>
              </a:ext>
            </a:extLst>
          </p:cNvPr>
          <p:cNvSpPr>
            <a:spLocks noGrp="1"/>
          </p:cNvSpPr>
          <p:nvPr>
            <p:ph type="title"/>
          </p:nvPr>
        </p:nvSpPr>
        <p:spPr>
          <a:xfrm>
            <a:off x="1451579" y="1376053"/>
            <a:ext cx="9405891" cy="1002990"/>
          </a:xfrm>
        </p:spPr>
        <p:txBody>
          <a:bodyPr anchor="ctr">
            <a:normAutofit/>
          </a:bodyPr>
          <a:lstStyle/>
          <a:p>
            <a:r>
              <a:rPr lang="en-US" dirty="0"/>
              <a:t>ROLES AND DUTIES</a:t>
            </a:r>
          </a:p>
        </p:txBody>
      </p:sp>
      <p:sp>
        <p:nvSpPr>
          <p:cNvPr id="3" name="Content Placeholder 2">
            <a:extLst>
              <a:ext uri="{FF2B5EF4-FFF2-40B4-BE49-F238E27FC236}">
                <a16:creationId xmlns:a16="http://schemas.microsoft.com/office/drawing/2014/main" id="{DB05A644-0555-4322-86AE-27DB1A18B88F}"/>
              </a:ext>
            </a:extLst>
          </p:cNvPr>
          <p:cNvSpPr>
            <a:spLocks noGrp="1"/>
          </p:cNvSpPr>
          <p:nvPr>
            <p:ph idx="1"/>
          </p:nvPr>
        </p:nvSpPr>
        <p:spPr>
          <a:xfrm>
            <a:off x="1451579" y="2464991"/>
            <a:ext cx="9405891" cy="2403571"/>
          </a:xfrm>
        </p:spPr>
        <p:txBody>
          <a:bodyPr>
            <a:normAutofit/>
          </a:bodyPr>
          <a:lstStyle/>
          <a:p>
            <a:r>
              <a:rPr lang="en-US"/>
              <a:t>Encourages Public engagement/outreach</a:t>
            </a:r>
          </a:p>
          <a:p>
            <a:pPr lvl="1"/>
            <a:r>
              <a:rPr lang="en-US"/>
              <a:t>Distribute Redistricting materials</a:t>
            </a:r>
          </a:p>
          <a:p>
            <a:pPr marL="457200" lvl="1" indent="0">
              <a:buNone/>
            </a:pPr>
            <a:endParaRPr lang="en-US"/>
          </a:p>
          <a:p>
            <a:r>
              <a:rPr lang="en-US"/>
              <a:t>Receives input from the Public regarding district lines and communities of interest</a:t>
            </a:r>
          </a:p>
          <a:p>
            <a:pPr lvl="1"/>
            <a:endParaRPr lang="en-US"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07085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6506A5-6E9D-4BF6-8F46-399C78F6750B}"/>
              </a:ext>
            </a:extLst>
          </p:cNvPr>
          <p:cNvSpPr>
            <a:spLocks noGrp="1"/>
          </p:cNvSpPr>
          <p:nvPr>
            <p:ph type="title"/>
          </p:nvPr>
        </p:nvSpPr>
        <p:spPr>
          <a:xfrm>
            <a:off x="1451579" y="1376053"/>
            <a:ext cx="9405891" cy="1002990"/>
          </a:xfrm>
        </p:spPr>
        <p:txBody>
          <a:bodyPr anchor="ctr">
            <a:normAutofit/>
          </a:bodyPr>
          <a:lstStyle/>
          <a:p>
            <a:r>
              <a:rPr lang="en-US" dirty="0"/>
              <a:t>ROLES AND DUTIES CONT.</a:t>
            </a:r>
          </a:p>
        </p:txBody>
      </p:sp>
      <p:sp>
        <p:nvSpPr>
          <p:cNvPr id="3" name="Content Placeholder 2">
            <a:extLst>
              <a:ext uri="{FF2B5EF4-FFF2-40B4-BE49-F238E27FC236}">
                <a16:creationId xmlns:a16="http://schemas.microsoft.com/office/drawing/2014/main" id="{D11EA6C8-7A32-4F6E-BA5F-141CF772DAF7}"/>
              </a:ext>
            </a:extLst>
          </p:cNvPr>
          <p:cNvSpPr>
            <a:spLocks noGrp="1"/>
          </p:cNvSpPr>
          <p:nvPr>
            <p:ph idx="1"/>
          </p:nvPr>
        </p:nvSpPr>
        <p:spPr>
          <a:xfrm>
            <a:off x="1451579" y="2464991"/>
            <a:ext cx="9405891" cy="2403571"/>
          </a:xfrm>
        </p:spPr>
        <p:txBody>
          <a:bodyPr>
            <a:normAutofit/>
          </a:bodyPr>
          <a:lstStyle/>
          <a:p>
            <a:pPr marL="0" indent="0">
              <a:lnSpc>
                <a:spcPct val="110000"/>
              </a:lnSpc>
              <a:buNone/>
            </a:pPr>
            <a:r>
              <a:rPr lang="en-US" sz="1400"/>
              <a:t>Communities of Interest</a:t>
            </a:r>
          </a:p>
          <a:p>
            <a:pPr marL="0" indent="0">
              <a:lnSpc>
                <a:spcPct val="110000"/>
              </a:lnSpc>
              <a:buNone/>
            </a:pPr>
            <a:endParaRPr lang="en-US" sz="1400"/>
          </a:p>
          <a:p>
            <a:pPr>
              <a:lnSpc>
                <a:spcPct val="110000"/>
              </a:lnSpc>
            </a:pPr>
            <a:r>
              <a:rPr lang="en-US" sz="1400"/>
              <a:t>A community of interest is a contiguous population which shares common social and economic interests that should be included within a single district for purposes of its effective and fair representation. Examples of such shared interests are those common to an urban area, a rural area, an industrial area, or an agricultural area, and those common to areas in which the people share similar living standards, use the same transportation facilities, have similar work opportunities, or have access to the same media of communication relevant to the election process. Communities of interest shall not include relationships with political parties, incumbents, or political candidates.</a:t>
            </a:r>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06853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BEEAF3-9261-4D49-823F-FA7F8EA2EF86}"/>
              </a:ext>
            </a:extLst>
          </p:cNvPr>
          <p:cNvSpPr>
            <a:spLocks noGrp="1"/>
          </p:cNvSpPr>
          <p:nvPr>
            <p:ph type="title"/>
          </p:nvPr>
        </p:nvSpPr>
        <p:spPr>
          <a:xfrm>
            <a:off x="1451579" y="1376053"/>
            <a:ext cx="9405891" cy="1002990"/>
          </a:xfrm>
        </p:spPr>
        <p:txBody>
          <a:bodyPr anchor="ctr">
            <a:normAutofit/>
          </a:bodyPr>
          <a:lstStyle/>
          <a:p>
            <a:r>
              <a:rPr lang="en-US" dirty="0"/>
              <a:t>ROLES AND DUTIES CONT.</a:t>
            </a:r>
          </a:p>
        </p:txBody>
      </p:sp>
      <p:sp>
        <p:nvSpPr>
          <p:cNvPr id="3" name="Content Placeholder 2">
            <a:extLst>
              <a:ext uri="{FF2B5EF4-FFF2-40B4-BE49-F238E27FC236}">
                <a16:creationId xmlns:a16="http://schemas.microsoft.com/office/drawing/2014/main" id="{9E53A47F-03E1-425C-AC30-80DB827796FA}"/>
              </a:ext>
            </a:extLst>
          </p:cNvPr>
          <p:cNvSpPr>
            <a:spLocks noGrp="1"/>
          </p:cNvSpPr>
          <p:nvPr>
            <p:ph idx="1"/>
          </p:nvPr>
        </p:nvSpPr>
        <p:spPr>
          <a:xfrm>
            <a:off x="1451579" y="2464991"/>
            <a:ext cx="9405891" cy="2403571"/>
          </a:xfrm>
        </p:spPr>
        <p:txBody>
          <a:bodyPr>
            <a:normAutofit/>
          </a:bodyPr>
          <a:lstStyle/>
          <a:p>
            <a:r>
              <a:rPr lang="en-US" dirty="0"/>
              <a:t>Analyzes Census data with the consultant </a:t>
            </a:r>
          </a:p>
          <a:p>
            <a:pPr lvl="1"/>
            <a:r>
              <a:rPr lang="en-US" dirty="0"/>
              <a:t>Ensuring a balanced population within the 6 Council Districts</a:t>
            </a:r>
          </a:p>
          <a:p>
            <a:pPr lvl="1"/>
            <a:r>
              <a:rPr lang="en-US" dirty="0"/>
              <a:t>Consultant will be at the meetings to guide the Committee through the process</a:t>
            </a:r>
          </a:p>
          <a:p>
            <a:pPr marL="457200" lvl="1" indent="0">
              <a:buNone/>
            </a:pPr>
            <a:endParaRPr lang="en-US" dirty="0"/>
          </a:p>
          <a:p>
            <a:r>
              <a:rPr lang="en-US" dirty="0"/>
              <a:t>Recommends potential redrawn district map(s) to the City Council</a:t>
            </a:r>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71388669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156</TotalTime>
  <Words>198</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Gill Sans MT</vt:lpstr>
      <vt:lpstr>Gallery</vt:lpstr>
      <vt:lpstr>Redistricting Advisory Committee</vt:lpstr>
      <vt:lpstr>ROLES AND DUTIES</vt:lpstr>
      <vt:lpstr>ROLES AND DUTIES CONT.</vt:lpstr>
      <vt:lpstr>ROLES AND DUTIES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Redistricting Advisory Committee</dc:title>
  <dc:creator>Levesque, Jennifer</dc:creator>
  <cp:lastModifiedBy>Levesque, Jennifer</cp:lastModifiedBy>
  <cp:revision>3</cp:revision>
  <cp:lastPrinted>2021-08-12T17:58:41Z</cp:lastPrinted>
  <dcterms:created xsi:type="dcterms:W3CDTF">2021-08-11T15:32:04Z</dcterms:created>
  <dcterms:modified xsi:type="dcterms:W3CDTF">2021-08-12T18:24:13Z</dcterms:modified>
</cp:coreProperties>
</file>